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ekbrains.ru/" TargetMode="External"/><Relationship Id="rId2" Type="http://schemas.openxmlformats.org/officeDocument/2006/relationships/hyperlink" Target="http://javarush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kill-box.ru/coder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458200" cy="1470025"/>
          </a:xfrm>
        </p:spPr>
        <p:txBody>
          <a:bodyPr/>
          <a:lstStyle/>
          <a:p>
            <a:pPr algn="ctr"/>
            <a:r>
              <a:rPr lang="smj-SE" dirty="0"/>
              <a:t>Programming as a hobby.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mj-SE" dirty="0" smtClean="0"/>
              <a:t>This project </a:t>
            </a:r>
            <a:r>
              <a:rPr lang="smj-SE" dirty="0" smtClean="0"/>
              <a:t>work is made by the students</a:t>
            </a:r>
            <a:endParaRPr lang="ru-RU" dirty="0" smtClean="0"/>
          </a:p>
          <a:p>
            <a:r>
              <a:rPr lang="smj-SE" dirty="0" smtClean="0"/>
              <a:t>Dmitriev Vladimir</a:t>
            </a:r>
            <a:endParaRPr lang="ru-RU" dirty="0" smtClean="0"/>
          </a:p>
          <a:p>
            <a:r>
              <a:rPr lang="smj-SE" dirty="0"/>
              <a:t>H</a:t>
            </a:r>
            <a:r>
              <a:rPr lang="smj-SE" dirty="0" smtClean="0"/>
              <a:t>akimov Ilnaz</a:t>
            </a:r>
            <a:endParaRPr lang="ru-RU" dirty="0" smtClean="0"/>
          </a:p>
          <a:p>
            <a:r>
              <a:rPr lang="smj-SE" dirty="0" smtClean="0"/>
              <a:t>Ildukov Maksim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7643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mj-SE" dirty="0" smtClean="0"/>
              <a:t>Programming for everyone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Nowadays in </a:t>
            </a:r>
            <a:r>
              <a:rPr lang="en-US" dirty="0"/>
              <a:t>the age of computer technologies </a:t>
            </a:r>
            <a:r>
              <a:rPr lang="en-US" dirty="0" smtClean="0"/>
              <a:t>no one can go without </a:t>
            </a:r>
            <a:r>
              <a:rPr lang="en-US" dirty="0"/>
              <a:t>computers </a:t>
            </a:r>
            <a:r>
              <a:rPr lang="en-US" dirty="0" smtClean="0"/>
              <a:t>, </a:t>
            </a:r>
            <a:r>
              <a:rPr lang="en-US" dirty="0"/>
              <a:t>so in </a:t>
            </a:r>
            <a:r>
              <a:rPr lang="en-US" dirty="0" smtClean="0"/>
              <a:t>this</a:t>
            </a:r>
            <a:r>
              <a:rPr lang="en-US" dirty="0" smtClean="0"/>
              <a:t> </a:t>
            </a:r>
            <a:r>
              <a:rPr lang="en-US" dirty="0"/>
              <a:t>work </a:t>
            </a:r>
            <a:r>
              <a:rPr lang="en-US" dirty="0" smtClean="0"/>
              <a:t>we </a:t>
            </a:r>
            <a:r>
              <a:rPr lang="en-US" dirty="0"/>
              <a:t>would like to show you how to turn a meaningless seat at the computer in useful work that could turn into a profession in the future.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39090818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mj-SE" dirty="0"/>
              <a:t>Programming for me.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smtClean="0"/>
              <a:t>us</a:t>
            </a:r>
            <a:r>
              <a:rPr lang="en-US" dirty="0" smtClean="0"/>
              <a:t> </a:t>
            </a:r>
            <a:r>
              <a:rPr lang="en-US" dirty="0"/>
              <a:t>programming is fun, </a:t>
            </a:r>
            <a:r>
              <a:rPr lang="en-US" dirty="0" smtClean="0"/>
              <a:t>so</a:t>
            </a:r>
            <a:r>
              <a:rPr lang="en-US" dirty="0" smtClean="0"/>
              <a:t> </a:t>
            </a:r>
            <a:r>
              <a:rPr lang="en-US" dirty="0" smtClean="0"/>
              <a:t>we</a:t>
            </a:r>
            <a:r>
              <a:rPr lang="en-US" dirty="0" smtClean="0"/>
              <a:t> </a:t>
            </a:r>
            <a:r>
              <a:rPr lang="en-US" dirty="0"/>
              <a:t>want to </a:t>
            </a:r>
            <a:r>
              <a:rPr lang="en-US" dirty="0" smtClean="0"/>
              <a:t>turn it </a:t>
            </a:r>
            <a:r>
              <a:rPr lang="en-US" dirty="0"/>
              <a:t>into a profession and to </a:t>
            </a:r>
            <a:r>
              <a:rPr lang="en-US" dirty="0" smtClean="0"/>
              <a:t>connect </a:t>
            </a:r>
            <a:r>
              <a:rPr lang="en-US" dirty="0" smtClean="0"/>
              <a:t>our</a:t>
            </a:r>
            <a:r>
              <a:rPr lang="en-US" dirty="0" smtClean="0"/>
              <a:t> lives </a:t>
            </a:r>
            <a:r>
              <a:rPr lang="en-US" dirty="0" smtClean="0"/>
              <a:t>with </a:t>
            </a:r>
            <a:r>
              <a:rPr lang="en-US" dirty="0"/>
              <a:t>IT.</a:t>
            </a:r>
            <a:endParaRPr lang="ru-RU" dirty="0"/>
          </a:p>
        </p:txBody>
      </p:sp>
      <p:pic>
        <p:nvPicPr>
          <p:cNvPr id="1026" name="Picture 2" descr="C:\Users\Игорь\Desktop\2571515_Programmirovan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4918897" cy="24847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1873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Than useful programming.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Programming develops </a:t>
            </a:r>
            <a:r>
              <a:rPr lang="en-US" dirty="0" smtClean="0"/>
              <a:t>diligence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unconventional way of</a:t>
            </a:r>
            <a:r>
              <a:rPr lang="en-US" dirty="0" smtClean="0"/>
              <a:t> </a:t>
            </a:r>
            <a:r>
              <a:rPr lang="en-US" dirty="0"/>
              <a:t>thinking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Learning </a:t>
            </a:r>
            <a:r>
              <a:rPr lang="en-US" dirty="0"/>
              <a:t>to program, a person can become </a:t>
            </a:r>
            <a:r>
              <a:rPr lang="en-US" dirty="0" smtClean="0"/>
              <a:t>very useful </a:t>
            </a:r>
            <a:r>
              <a:rPr lang="en-US" dirty="0"/>
              <a:t>to the public. </a:t>
            </a:r>
            <a:r>
              <a:rPr lang="en-US" dirty="0" smtClean="0"/>
              <a:t>He </a:t>
            </a:r>
            <a:r>
              <a:rPr lang="en-US" dirty="0" smtClean="0"/>
              <a:t>can </a:t>
            </a:r>
            <a:r>
              <a:rPr lang="en-US" dirty="0"/>
              <a:t>create a program to help disabled, elderly, to develop a robotic assistant, and </a:t>
            </a:r>
            <a:r>
              <a:rPr lang="en-US" dirty="0" smtClean="0"/>
              <a:t>a lot of other useful things.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674715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382000" cy="1069848"/>
          </a:xfrm>
        </p:spPr>
        <p:txBody>
          <a:bodyPr>
            <a:normAutofit/>
          </a:bodyPr>
          <a:lstStyle/>
          <a:p>
            <a:pPr algn="ctr"/>
            <a:r>
              <a:rPr lang="smj-SE" dirty="0"/>
              <a:t>Work as a programmer.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988840"/>
            <a:ext cx="4041648" cy="457200"/>
          </a:xfrm>
        </p:spPr>
        <p:txBody>
          <a:bodyPr/>
          <a:lstStyle/>
          <a:p>
            <a:r>
              <a:rPr lang="smj-SE" dirty="0"/>
              <a:t>Waiting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4008" y="1988840"/>
            <a:ext cx="4041775" cy="457200"/>
          </a:xfrm>
        </p:spPr>
        <p:txBody>
          <a:bodyPr/>
          <a:lstStyle/>
          <a:p>
            <a:r>
              <a:rPr lang="smj-SE" dirty="0"/>
              <a:t>Reality</a:t>
            </a:r>
            <a:endParaRPr lang="ru-RU" dirty="0"/>
          </a:p>
        </p:txBody>
      </p:sp>
      <p:pic>
        <p:nvPicPr>
          <p:cNvPr id="1027" name="Picture 3" descr="C:\Users\Игорь\Desktop\загруженно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337" y="3284984"/>
            <a:ext cx="3516238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Игорь\Desktop\00b1cf89f2a725571fc0f099ce119a3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57" y="3286607"/>
            <a:ext cx="3245432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0626879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325112"/>
          </a:xfrm>
        </p:spPr>
        <p:txBody>
          <a:bodyPr/>
          <a:lstStyle/>
          <a:p>
            <a:r>
              <a:rPr lang="en-US" dirty="0"/>
              <a:t>Many people think that the work of a programmer is complicated and not profitable, but in reality it is </a:t>
            </a:r>
            <a:r>
              <a:rPr lang="en-US" dirty="0" smtClean="0"/>
              <a:t>not so. </a:t>
            </a:r>
            <a:r>
              <a:rPr lang="en-US" dirty="0"/>
              <a:t>With proper training, developing applications and creating websites you can earn good money.</a:t>
            </a:r>
            <a:endParaRPr lang="ru-RU" dirty="0"/>
          </a:p>
        </p:txBody>
      </p:sp>
      <p:pic>
        <p:nvPicPr>
          <p:cNvPr id="2050" name="Picture 2" descr="C:\Users\Игорь\Desktop\Безымянный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2924944"/>
            <a:ext cx="7273636" cy="35860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553783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As it </a:t>
            </a:r>
            <a:r>
              <a:rPr lang="en-US" dirty="0"/>
              <a:t>seen in the picture, the average wage of a </a:t>
            </a:r>
            <a:r>
              <a:rPr lang="en-US" dirty="0" smtClean="0"/>
              <a:t>programmer is </a:t>
            </a:r>
            <a:r>
              <a:rPr lang="en-US" dirty="0"/>
              <a:t>113000 </a:t>
            </a:r>
            <a:r>
              <a:rPr lang="en-US" dirty="0" err="1" smtClean="0"/>
              <a:t>roubles</a:t>
            </a:r>
            <a:r>
              <a:rPr lang="en-US" dirty="0" smtClean="0"/>
              <a:t>, </a:t>
            </a:r>
            <a:r>
              <a:rPr lang="en-US" dirty="0"/>
              <a:t>the salary of a programmer of average level</a:t>
            </a:r>
            <a:r>
              <a:rPr lang="en-US" dirty="0" smtClean="0"/>
              <a:t>. </a:t>
            </a:r>
            <a:r>
              <a:rPr lang="en-US" dirty="0" smtClean="0"/>
              <a:t>The beginner </a:t>
            </a:r>
            <a:r>
              <a:rPr lang="en-US" dirty="0" smtClean="0"/>
              <a:t>programmer </a:t>
            </a:r>
            <a:r>
              <a:rPr lang="en-US" dirty="0"/>
              <a:t>can work as a freelancer and work remotely via the Internet. There are many sites where you can find employers.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765593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can you learn programming?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Unfortunately in </a:t>
            </a:r>
            <a:r>
              <a:rPr lang="en-US" dirty="0" err="1"/>
              <a:t>Leninogorsk</a:t>
            </a:r>
            <a:r>
              <a:rPr lang="en-US" dirty="0"/>
              <a:t> there are no specific institutions where you can teach programming, but you can always find suitable courses on the Internet. </a:t>
            </a:r>
            <a:r>
              <a:rPr lang="en-US" dirty="0" smtClean="0"/>
              <a:t>There is a </a:t>
            </a:r>
            <a:r>
              <a:rPr lang="en-US" dirty="0"/>
              <a:t>great </a:t>
            </a:r>
            <a:r>
              <a:rPr lang="en-US" dirty="0" smtClean="0"/>
              <a:t>variety of them: </a:t>
            </a:r>
            <a:r>
              <a:rPr lang="en-US" dirty="0"/>
              <a:t>from free online tutorial, built step-by-step games to pay online seminars for the passage where </a:t>
            </a:r>
            <a:r>
              <a:rPr lang="en-US" dirty="0" smtClean="0"/>
              <a:t>you can get </a:t>
            </a:r>
            <a:r>
              <a:rPr lang="en-US" dirty="0" smtClean="0"/>
              <a:t> </a:t>
            </a:r>
            <a:r>
              <a:rPr lang="en-US" dirty="0"/>
              <a:t>a diploma certifying your education.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139772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dirty="0" smtClean="0"/>
              <a:t> </a:t>
            </a:r>
            <a:r>
              <a:rPr lang="en-US" dirty="0"/>
              <a:t>would like to </a:t>
            </a:r>
            <a:r>
              <a:rPr lang="en-US" dirty="0" smtClean="0"/>
              <a:t>recommend you </a:t>
            </a:r>
            <a:r>
              <a:rPr lang="en-US" dirty="0"/>
              <a:t>a couple of sites on which </a:t>
            </a:r>
            <a:r>
              <a:rPr lang="en-US" dirty="0" smtClean="0"/>
              <a:t>we are being </a:t>
            </a:r>
            <a:r>
              <a:rPr lang="en-US" dirty="0"/>
              <a:t>taught </a:t>
            </a:r>
            <a:r>
              <a:rPr lang="en-US" dirty="0" err="1" smtClean="0"/>
              <a:t>ourseives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javarush.ru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https://geekbrains.ru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skill-box.ru/coder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92381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996952"/>
            <a:ext cx="8229600" cy="1066800"/>
          </a:xfrm>
        </p:spPr>
        <p:txBody>
          <a:bodyPr>
            <a:noAutofit/>
          </a:bodyPr>
          <a:lstStyle/>
          <a:p>
            <a:r>
              <a:rPr lang="en-US" sz="4800" dirty="0"/>
              <a:t>Thank you for your </a:t>
            </a:r>
            <a:r>
              <a:rPr lang="en-US" sz="4800" dirty="0" smtClean="0"/>
              <a:t>		attention!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39598115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95</TotalTime>
  <Words>339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Programming as a hobby.</vt:lpstr>
      <vt:lpstr>Programming for everyone</vt:lpstr>
      <vt:lpstr>Programming for me.</vt:lpstr>
      <vt:lpstr> Than useful programming.</vt:lpstr>
      <vt:lpstr>Work as a programmer.</vt:lpstr>
      <vt:lpstr>Слайд 6</vt:lpstr>
      <vt:lpstr>Слайд 7</vt:lpstr>
      <vt:lpstr>Where can you learn programming?</vt:lpstr>
      <vt:lpstr>Слайд 9</vt:lpstr>
      <vt:lpstr>Thank you for your  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as a hobby.</dc:title>
  <dc:creator>Владимир Дмитриев</dc:creator>
  <cp:lastModifiedBy>Надежда</cp:lastModifiedBy>
  <cp:revision>20</cp:revision>
  <dcterms:created xsi:type="dcterms:W3CDTF">2016-11-18T17:28:44Z</dcterms:created>
  <dcterms:modified xsi:type="dcterms:W3CDTF">2016-11-24T19:09:05Z</dcterms:modified>
</cp:coreProperties>
</file>